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sldIdLst>
    <p:sldId id="1014" r:id="rId2"/>
    <p:sldId id="970" r:id="rId3"/>
    <p:sldId id="943" r:id="rId4"/>
    <p:sldId id="967" r:id="rId5"/>
    <p:sldId id="971" r:id="rId6"/>
    <p:sldId id="1021" r:id="rId7"/>
    <p:sldId id="972" r:id="rId8"/>
    <p:sldId id="876" r:id="rId9"/>
    <p:sldId id="898" r:id="rId10"/>
    <p:sldId id="925" r:id="rId11"/>
    <p:sldId id="933" r:id="rId12"/>
    <p:sldId id="942" r:id="rId13"/>
    <p:sldId id="944" r:id="rId14"/>
    <p:sldId id="945" r:id="rId15"/>
    <p:sldId id="946" r:id="rId16"/>
    <p:sldId id="947" r:id="rId17"/>
    <p:sldId id="948" r:id="rId18"/>
    <p:sldId id="968" r:id="rId19"/>
    <p:sldId id="973" r:id="rId20"/>
    <p:sldId id="883" r:id="rId21"/>
    <p:sldId id="975" r:id="rId22"/>
    <p:sldId id="974" r:id="rId23"/>
    <p:sldId id="969" r:id="rId24"/>
    <p:sldId id="897" r:id="rId25"/>
    <p:sldId id="869" r:id="rId26"/>
    <p:sldId id="870" r:id="rId27"/>
    <p:sldId id="873" r:id="rId28"/>
    <p:sldId id="871" r:id="rId29"/>
    <p:sldId id="874" r:id="rId30"/>
    <p:sldId id="875" r:id="rId31"/>
    <p:sldId id="877" r:id="rId32"/>
    <p:sldId id="878" r:id="rId33"/>
    <p:sldId id="952" r:id="rId34"/>
    <p:sldId id="879" r:id="rId35"/>
    <p:sldId id="880" r:id="rId36"/>
    <p:sldId id="881" r:id="rId37"/>
    <p:sldId id="882" r:id="rId38"/>
    <p:sldId id="884" r:id="rId39"/>
    <p:sldId id="885" r:id="rId40"/>
    <p:sldId id="886" r:id="rId41"/>
    <p:sldId id="887" r:id="rId42"/>
    <p:sldId id="888" r:id="rId43"/>
    <p:sldId id="889" r:id="rId44"/>
    <p:sldId id="890" r:id="rId45"/>
    <p:sldId id="891" r:id="rId46"/>
    <p:sldId id="892" r:id="rId47"/>
    <p:sldId id="893" r:id="rId48"/>
    <p:sldId id="872" r:id="rId49"/>
    <p:sldId id="894" r:id="rId50"/>
    <p:sldId id="895" r:id="rId51"/>
    <p:sldId id="896" r:id="rId52"/>
    <p:sldId id="899" r:id="rId53"/>
    <p:sldId id="900" r:id="rId54"/>
    <p:sldId id="901" r:id="rId55"/>
    <p:sldId id="902" r:id="rId56"/>
    <p:sldId id="903" r:id="rId57"/>
    <p:sldId id="904" r:id="rId58"/>
    <p:sldId id="905" r:id="rId59"/>
    <p:sldId id="906" r:id="rId60"/>
    <p:sldId id="907" r:id="rId61"/>
    <p:sldId id="908" r:id="rId62"/>
    <p:sldId id="909" r:id="rId63"/>
    <p:sldId id="910" r:id="rId64"/>
    <p:sldId id="911" r:id="rId65"/>
    <p:sldId id="912" r:id="rId66"/>
    <p:sldId id="913" r:id="rId67"/>
    <p:sldId id="914" r:id="rId68"/>
    <p:sldId id="915" r:id="rId69"/>
    <p:sldId id="916" r:id="rId70"/>
    <p:sldId id="917" r:id="rId71"/>
    <p:sldId id="918" r:id="rId72"/>
    <p:sldId id="919" r:id="rId73"/>
    <p:sldId id="920" r:id="rId74"/>
    <p:sldId id="921" r:id="rId75"/>
    <p:sldId id="922" r:id="rId76"/>
    <p:sldId id="923" r:id="rId77"/>
    <p:sldId id="924" r:id="rId78"/>
    <p:sldId id="926" r:id="rId79"/>
    <p:sldId id="927" r:id="rId80"/>
    <p:sldId id="928" r:id="rId81"/>
    <p:sldId id="929" r:id="rId82"/>
    <p:sldId id="930" r:id="rId83"/>
    <p:sldId id="931" r:id="rId84"/>
    <p:sldId id="932" r:id="rId85"/>
    <p:sldId id="934" r:id="rId86"/>
    <p:sldId id="935" r:id="rId87"/>
    <p:sldId id="936" r:id="rId88"/>
    <p:sldId id="937" r:id="rId89"/>
    <p:sldId id="938" r:id="rId90"/>
    <p:sldId id="939" r:id="rId91"/>
    <p:sldId id="940" r:id="rId92"/>
    <p:sldId id="941" r:id="rId93"/>
    <p:sldId id="949" r:id="rId94"/>
    <p:sldId id="950" r:id="rId95"/>
    <p:sldId id="951" r:id="rId96"/>
    <p:sldId id="953" r:id="rId97"/>
    <p:sldId id="954" r:id="rId98"/>
    <p:sldId id="955" r:id="rId99"/>
    <p:sldId id="956" r:id="rId100"/>
    <p:sldId id="957" r:id="rId101"/>
    <p:sldId id="958" r:id="rId102"/>
    <p:sldId id="959" r:id="rId103"/>
    <p:sldId id="960" r:id="rId104"/>
    <p:sldId id="961" r:id="rId105"/>
    <p:sldId id="962" r:id="rId106"/>
    <p:sldId id="963" r:id="rId107"/>
    <p:sldId id="964" r:id="rId108"/>
    <p:sldId id="965" r:id="rId109"/>
    <p:sldId id="966" r:id="rId110"/>
    <p:sldId id="976" r:id="rId111"/>
    <p:sldId id="977" r:id="rId112"/>
    <p:sldId id="979" r:id="rId113"/>
    <p:sldId id="980" r:id="rId114"/>
    <p:sldId id="982" r:id="rId115"/>
    <p:sldId id="983" r:id="rId116"/>
    <p:sldId id="984" r:id="rId117"/>
    <p:sldId id="989" r:id="rId118"/>
    <p:sldId id="990" r:id="rId119"/>
    <p:sldId id="991" r:id="rId120"/>
    <p:sldId id="992" r:id="rId121"/>
    <p:sldId id="993" r:id="rId122"/>
    <p:sldId id="994" r:id="rId123"/>
    <p:sldId id="996" r:id="rId124"/>
    <p:sldId id="1003" r:id="rId125"/>
    <p:sldId id="998" r:id="rId126"/>
    <p:sldId id="999" r:id="rId127"/>
    <p:sldId id="1000" r:id="rId128"/>
    <p:sldId id="1001" r:id="rId129"/>
    <p:sldId id="1004" r:id="rId130"/>
    <p:sldId id="1005" r:id="rId131"/>
    <p:sldId id="1006" r:id="rId132"/>
    <p:sldId id="1007" r:id="rId133"/>
    <p:sldId id="1008" r:id="rId134"/>
    <p:sldId id="1009" r:id="rId135"/>
    <p:sldId id="1010" r:id="rId136"/>
    <p:sldId id="1011" r:id="rId137"/>
    <p:sldId id="1012" r:id="rId138"/>
    <p:sldId id="1013" r:id="rId139"/>
    <p:sldId id="1016" r:id="rId140"/>
    <p:sldId id="1017" r:id="rId141"/>
    <p:sldId id="1018" r:id="rId142"/>
    <p:sldId id="1019" r:id="rId143"/>
    <p:sldId id="1020" r:id="rId144"/>
    <p:sldId id="997" r:id="rId145"/>
    <p:sldId id="1015" r:id="rId146"/>
    <p:sldId id="1002" r:id="rId147"/>
    <p:sldId id="978" r:id="rId148"/>
    <p:sldId id="981" r:id="rId149"/>
    <p:sldId id="985" r:id="rId150"/>
    <p:sldId id="986" r:id="rId151"/>
    <p:sldId id="987" r:id="rId152"/>
    <p:sldId id="988" r:id="rId153"/>
    <p:sldId id="995" r:id="rId154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20" autoAdjust="0"/>
    <p:restoredTop sz="94660"/>
  </p:normalViewPr>
  <p:slideViewPr>
    <p:cSldViewPr snapToGrid="0">
      <p:cViewPr varScale="1">
        <p:scale>
          <a:sx n="76" d="100"/>
          <a:sy n="76" d="100"/>
        </p:scale>
        <p:origin x="58" y="2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man, snow, standing&#10;&#10;Description automatically generated">
            <a:extLst>
              <a:ext uri="{FF2B5EF4-FFF2-40B4-BE49-F238E27FC236}">
                <a16:creationId xmlns:a16="http://schemas.microsoft.com/office/drawing/2014/main" id="{E8ED0EF9-34DD-4B6F-9BD6-6D2E18D82568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1779250" cy="2500334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72C5395-68DD-457F-B22F-79B1D357971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3695" y="2022189"/>
            <a:ext cx="10364611" cy="293688"/>
          </a:xfrm>
        </p:spPr>
        <p:txBody>
          <a:bodyPr anchor="ctr">
            <a:noAutofit/>
          </a:bodyPr>
          <a:lstStyle>
            <a:lvl1pPr marL="0" indent="0" algn="ctr">
              <a:buNone/>
              <a:defRPr sz="2500" b="1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 dirty="0"/>
              <a:t>10.25.20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A26A80-1C65-4BDC-9AF9-43BE0E43F53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695" y="701504"/>
            <a:ext cx="10364611" cy="454324"/>
          </a:xfrm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5250" cap="all" spc="188" baseline="0">
                <a:solidFill>
                  <a:schemeClr val="tx2"/>
                </a:solidFill>
                <a:latin typeface="+mj-lt"/>
              </a:defRPr>
            </a:lvl1pPr>
            <a:lvl2pPr marL="257175" indent="0" algn="ctr">
              <a:buNone/>
              <a:defRPr/>
            </a:lvl2pPr>
            <a:lvl3pPr marL="514350" indent="0" algn="ctr">
              <a:buNone/>
              <a:defRPr/>
            </a:lvl3pPr>
            <a:lvl4pPr marL="771525" indent="0" algn="ctr">
              <a:buNone/>
              <a:defRPr/>
            </a:lvl4pPr>
            <a:lvl5pPr marL="1028700" indent="0" algn="ctr">
              <a:buNone/>
              <a:defRPr/>
            </a:lvl5pPr>
          </a:lstStyle>
          <a:p>
            <a:pPr lvl="0"/>
            <a:r>
              <a:rPr lang="en-US" dirty="0"/>
              <a:t>BRIDE + GROOM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9CB1F902-8BE7-48F9-90EB-306DF4EB71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78674"/>
            <a:ext cx="10515600" cy="712453"/>
          </a:xfrm>
        </p:spPr>
        <p:txBody>
          <a:bodyPr>
            <a:noAutofit/>
          </a:bodyPr>
          <a:lstStyle>
            <a:lvl1pPr algn="ctr">
              <a:defRPr sz="5500" cap="all" baseline="0">
                <a:solidFill>
                  <a:schemeClr val="tx1"/>
                </a:solidFill>
                <a:latin typeface="Franklin Gothic Demi" panose="020B0703020102020204" pitchFamily="34" charset="0"/>
              </a:defRPr>
            </a:lvl1pPr>
          </a:lstStyle>
          <a:p>
            <a:r>
              <a:rPr lang="en-US" dirty="0"/>
              <a:t>TIE THE KNOT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B77F9B-41DA-41E5-A155-D182754A3F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06390" y="2667000"/>
            <a:ext cx="5179220" cy="369944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465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man, snow, standing&#10;&#10;Description automatically generated">
            <a:extLst>
              <a:ext uri="{FF2B5EF4-FFF2-40B4-BE49-F238E27FC236}">
                <a16:creationId xmlns:a16="http://schemas.microsoft.com/office/drawing/2014/main" id="{4034EDC3-6FE0-4C41-9D58-E86002AD0756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0"/>
          <a:stretch/>
        </p:blipFill>
        <p:spPr>
          <a:xfrm>
            <a:off x="-15875" y="0"/>
            <a:ext cx="12192000" cy="4592142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A26A80-1C65-4BDC-9AF9-43BE0E43F53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695" y="4766169"/>
            <a:ext cx="10364611" cy="454324"/>
          </a:xfrm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5375" cap="all" spc="188" baseline="0">
                <a:solidFill>
                  <a:schemeClr val="tx2"/>
                </a:solidFill>
                <a:latin typeface="+mj-lt"/>
              </a:defRPr>
            </a:lvl1pPr>
            <a:lvl2pPr marL="257175" indent="0" algn="ctr">
              <a:buNone/>
              <a:defRPr/>
            </a:lvl2pPr>
            <a:lvl3pPr marL="514350" indent="0" algn="ctr">
              <a:buNone/>
              <a:defRPr/>
            </a:lvl3pPr>
            <a:lvl4pPr marL="771525" indent="0" algn="ctr">
              <a:buNone/>
              <a:defRPr/>
            </a:lvl4pPr>
            <a:lvl5pPr marL="1028700" indent="0" algn="ctr">
              <a:buNone/>
              <a:defRPr/>
            </a:lvl5pPr>
          </a:lstStyle>
          <a:p>
            <a:pPr lvl="0"/>
            <a:r>
              <a:rPr lang="en-US" dirty="0"/>
              <a:t>BRIDE + GROOM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9CB1F902-8BE7-48F9-90EB-306DF4EB71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243340"/>
            <a:ext cx="10515600" cy="712453"/>
          </a:xfrm>
        </p:spPr>
        <p:txBody>
          <a:bodyPr>
            <a:noAutofit/>
          </a:bodyPr>
          <a:lstStyle>
            <a:lvl1pPr algn="ctr">
              <a:defRPr sz="4688" cap="all" baseline="0">
                <a:solidFill>
                  <a:schemeClr val="tx1"/>
                </a:solidFill>
                <a:latin typeface="Franklin Gothic Demi" panose="020B0703020102020204" pitchFamily="34" charset="0"/>
              </a:defRPr>
            </a:lvl1pPr>
          </a:lstStyle>
          <a:p>
            <a:r>
              <a:rPr lang="en-US" dirty="0"/>
              <a:t>THE CEREMONY</a:t>
            </a:r>
          </a:p>
        </p:txBody>
      </p:sp>
    </p:spTree>
    <p:extLst>
      <p:ext uri="{BB962C8B-B14F-4D97-AF65-F5344CB8AC3E}">
        <p14:creationId xmlns:p14="http://schemas.microsoft.com/office/powerpoint/2010/main" val="37539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Pa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71428ED-8C9B-4A13-B725-A6A466C2A62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03848" y="365126"/>
            <a:ext cx="11584305" cy="622935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picture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C19259-D98C-4E53-838C-80FE87CEA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848" y="114300"/>
            <a:ext cx="10515600" cy="228600"/>
          </a:xfrm>
        </p:spPr>
        <p:txBody>
          <a:bodyPr>
            <a:normAutofit/>
          </a:bodyPr>
          <a:lstStyle>
            <a:lvl1pPr>
              <a:defRPr sz="62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60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77910EC2-87FA-4C6C-961F-8D79196AE6F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68016" y="310782"/>
            <a:ext cx="4655343" cy="620712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picture 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6EED9037-6D7D-4AE6-9022-BDC77C12DCD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60923" y="291704"/>
            <a:ext cx="4655343" cy="620712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picture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41DA85A-51D9-4301-80EC-889F33E27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848" y="114300"/>
            <a:ext cx="10515600" cy="228600"/>
          </a:xfrm>
        </p:spPr>
        <p:txBody>
          <a:bodyPr>
            <a:normAutofit/>
          </a:bodyPr>
          <a:lstStyle>
            <a:lvl1pPr>
              <a:defRPr sz="62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904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628E7CD-039F-4E2D-8DD0-E714E5D3B5E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15515" y="310783"/>
            <a:ext cx="4867013" cy="296045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125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75D489D6-7E09-4B19-8AED-2B572A39FA5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5515" y="3586758"/>
            <a:ext cx="4867013" cy="296045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125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B695ABBE-7BF1-4123-AC20-C130C2D1A02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498044" y="310783"/>
            <a:ext cx="6378440" cy="623643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125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0DA280C-1F32-47D0-9815-700D82966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848" y="114300"/>
            <a:ext cx="10515600" cy="228600"/>
          </a:xfrm>
        </p:spPr>
        <p:txBody>
          <a:bodyPr>
            <a:normAutofit/>
          </a:bodyPr>
          <a:lstStyle>
            <a:lvl1pPr>
              <a:defRPr sz="62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118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628E7CD-039F-4E2D-8DD0-E714E5D3B5E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46578" y="302222"/>
            <a:ext cx="4363684" cy="29432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125" baseline="-25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B688A988-411A-4FB3-A91A-56708B585E4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0284" y="309596"/>
            <a:ext cx="4363684" cy="29432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125" baseline="-25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FA2E0236-824E-4987-81CE-4E8650B3014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546578" y="3566848"/>
            <a:ext cx="4363684" cy="29432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125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1849B661-DCA4-4B66-A163-1E343E488D6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60284" y="3559378"/>
            <a:ext cx="4363684" cy="29432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125" baseline="-25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4E97E3F-D79F-4851-AF44-640BEC6E9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848" y="114300"/>
            <a:ext cx="10515600" cy="228600"/>
          </a:xfrm>
        </p:spPr>
        <p:txBody>
          <a:bodyPr>
            <a:normAutofit/>
          </a:bodyPr>
          <a:lstStyle>
            <a:lvl1pPr>
              <a:defRPr sz="62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856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227BC-E04F-4D6A-BE1B-A60DD087DA1F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421CD-4C95-4995-A4E3-792C81991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891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A84A17-8EAB-3C45-B7C8-A26B26D66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add Heading here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A0423-362B-2242-949F-D2F5A03F3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add text here </a:t>
            </a:r>
          </a:p>
        </p:txBody>
      </p:sp>
    </p:spTree>
    <p:extLst>
      <p:ext uri="{BB962C8B-B14F-4D97-AF65-F5344CB8AC3E}">
        <p14:creationId xmlns:p14="http://schemas.microsoft.com/office/powerpoint/2010/main" val="348475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20" r:id="rId7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accent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_0008_a crop">
            <a:extLst>
              <a:ext uri="{FF2B5EF4-FFF2-40B4-BE49-F238E27FC236}">
                <a16:creationId xmlns:a16="http://schemas.microsoft.com/office/drawing/2014/main" id="{B2BC6B52-4BF3-40A8-B939-D9E5C70793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813" y="0"/>
            <a:ext cx="4524375" cy="6858000"/>
          </a:xfrm>
          <a:prstGeom prst="rect">
            <a:avLst/>
          </a:prstGeom>
          <a:effectLst>
            <a:softEdge rad="444500"/>
          </a:effectLst>
        </p:spPr>
      </p:pic>
    </p:spTree>
    <p:extLst>
      <p:ext uri="{BB962C8B-B14F-4D97-AF65-F5344CB8AC3E}">
        <p14:creationId xmlns:p14="http://schemas.microsoft.com/office/powerpoint/2010/main" val="16558378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s_Second_Run_0128_a">
            <a:extLst>
              <a:ext uri="{FF2B5EF4-FFF2-40B4-BE49-F238E27FC236}">
                <a16:creationId xmlns:a16="http://schemas.microsoft.com/office/drawing/2014/main" id="{AEC10C09-8173-4782-B41A-653D0F2AE1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838" y="0"/>
            <a:ext cx="6918325" cy="6858000"/>
          </a:xfrm>
          <a:prstGeom prst="rect">
            <a:avLst/>
          </a:prstGeom>
          <a:effectLst>
            <a:softEdge rad="444500"/>
          </a:effectLst>
        </p:spPr>
      </p:pic>
    </p:spTree>
    <p:extLst>
      <p:ext uri="{BB962C8B-B14F-4D97-AF65-F5344CB8AC3E}">
        <p14:creationId xmlns:p14="http://schemas.microsoft.com/office/powerpoint/2010/main" val="127094036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s_Trisha_0011_a">
            <a:extLst>
              <a:ext uri="{FF2B5EF4-FFF2-40B4-BE49-F238E27FC236}">
                <a16:creationId xmlns:a16="http://schemas.microsoft.com/office/drawing/2014/main" id="{A3DF81A0-41B8-436F-94C4-1186069E31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75" y="0"/>
            <a:ext cx="10255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24265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s_Trisha_0017_a">
            <a:extLst>
              <a:ext uri="{FF2B5EF4-FFF2-40B4-BE49-F238E27FC236}">
                <a16:creationId xmlns:a16="http://schemas.microsoft.com/office/drawing/2014/main" id="{043F8983-68FF-4F53-BDE2-4660B9A34F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425" y="0"/>
            <a:ext cx="10217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20346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s_Trisha_0033_a">
            <a:extLst>
              <a:ext uri="{FF2B5EF4-FFF2-40B4-BE49-F238E27FC236}">
                <a16:creationId xmlns:a16="http://schemas.microsoft.com/office/drawing/2014/main" id="{0C5674F5-2B1C-438C-9AB0-CC515DDCCE0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75" y="0"/>
            <a:ext cx="10331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94632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s_Trisha_0034_a">
            <a:extLst>
              <a:ext uri="{FF2B5EF4-FFF2-40B4-BE49-F238E27FC236}">
                <a16:creationId xmlns:a16="http://schemas.microsoft.com/office/drawing/2014/main" id="{FA816CD3-3787-46D5-BBC3-B54CB82D57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150" y="0"/>
            <a:ext cx="95361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18415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s_Trisha_0037_a">
            <a:extLst>
              <a:ext uri="{FF2B5EF4-FFF2-40B4-BE49-F238E27FC236}">
                <a16:creationId xmlns:a16="http://schemas.microsoft.com/office/drawing/2014/main" id="{2945E006-B834-49DC-81FC-82B35D0351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688" y="0"/>
            <a:ext cx="10080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25947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velope_0002_a">
            <a:extLst>
              <a:ext uri="{FF2B5EF4-FFF2-40B4-BE49-F238E27FC236}">
                <a16:creationId xmlns:a16="http://schemas.microsoft.com/office/drawing/2014/main" id="{B126B24F-96EC-4E14-AF39-7360945AF3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850" y="0"/>
            <a:ext cx="4684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72860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velope_0008_a">
            <a:extLst>
              <a:ext uri="{FF2B5EF4-FFF2-40B4-BE49-F238E27FC236}">
                <a16:creationId xmlns:a16="http://schemas.microsoft.com/office/drawing/2014/main" id="{BBEDA52A-6A12-4413-8E23-14F099BB96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825" y="0"/>
            <a:ext cx="4832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41089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velope_0009_a">
            <a:extLst>
              <a:ext uri="{FF2B5EF4-FFF2-40B4-BE49-F238E27FC236}">
                <a16:creationId xmlns:a16="http://schemas.microsoft.com/office/drawing/2014/main" id="{62393842-5DC3-4082-A3B2-FD02414ADA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438" y="0"/>
            <a:ext cx="4683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62623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velope_0010_a">
            <a:extLst>
              <a:ext uri="{FF2B5EF4-FFF2-40B4-BE49-F238E27FC236}">
                <a16:creationId xmlns:a16="http://schemas.microsoft.com/office/drawing/2014/main" id="{7F0BEF7C-32A6-4E62-AA75-3C9BF2C2BD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263" y="0"/>
            <a:ext cx="4943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82574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velope_0012_a">
            <a:extLst>
              <a:ext uri="{FF2B5EF4-FFF2-40B4-BE49-F238E27FC236}">
                <a16:creationId xmlns:a16="http://schemas.microsoft.com/office/drawing/2014/main" id="{E0B8CDE5-83F2-47C6-AB1B-AEB2D3D88A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950" y="0"/>
            <a:ext cx="4608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597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s_Second_Run_0137_a">
            <a:extLst>
              <a:ext uri="{FF2B5EF4-FFF2-40B4-BE49-F238E27FC236}">
                <a16:creationId xmlns:a16="http://schemas.microsoft.com/office/drawing/2014/main" id="{16F2C1EE-49DD-4950-A048-FC70336836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763" y="0"/>
            <a:ext cx="9640887" cy="6858000"/>
          </a:xfrm>
          <a:prstGeom prst="rect">
            <a:avLst/>
          </a:prstGeom>
          <a:effectLst>
            <a:softEdge rad="444500"/>
          </a:effectLst>
        </p:spPr>
      </p:pic>
    </p:spTree>
    <p:extLst>
      <p:ext uri="{BB962C8B-B14F-4D97-AF65-F5344CB8AC3E}">
        <p14:creationId xmlns:p14="http://schemas.microsoft.com/office/powerpoint/2010/main" val="220733031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velope_0037_a">
            <a:extLst>
              <a:ext uri="{FF2B5EF4-FFF2-40B4-BE49-F238E27FC236}">
                <a16:creationId xmlns:a16="http://schemas.microsoft.com/office/drawing/2014/main" id="{1E707C04-1481-4C2F-9D5C-AD21361D77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0"/>
            <a:ext cx="9821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70752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velope_0039_a">
            <a:extLst>
              <a:ext uri="{FF2B5EF4-FFF2-40B4-BE49-F238E27FC236}">
                <a16:creationId xmlns:a16="http://schemas.microsoft.com/office/drawing/2014/main" id="{27343B36-7E0A-4EB2-8027-C85244794F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038" y="0"/>
            <a:ext cx="67643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12704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velope_0043_a">
            <a:extLst>
              <a:ext uri="{FF2B5EF4-FFF2-40B4-BE49-F238E27FC236}">
                <a16:creationId xmlns:a16="http://schemas.microsoft.com/office/drawing/2014/main" id="{245FE671-91B3-4FA7-8705-5D5E5976CF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950" y="0"/>
            <a:ext cx="9688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42859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velope_0044_a">
            <a:extLst>
              <a:ext uri="{FF2B5EF4-FFF2-40B4-BE49-F238E27FC236}">
                <a16:creationId xmlns:a16="http://schemas.microsoft.com/office/drawing/2014/main" id="{A914CE7B-7FAC-43EF-B546-F69D73A360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1133475"/>
            <a:ext cx="6858000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32481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B_IMG_1511366626160">
            <a:extLst>
              <a:ext uri="{FF2B5EF4-FFF2-40B4-BE49-F238E27FC236}">
                <a16:creationId xmlns:a16="http://schemas.microsoft.com/office/drawing/2014/main" id="{6F16C178-B4CD-40D8-BF66-C751A33FD4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45847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rth_batch_0001_a">
            <a:extLst>
              <a:ext uri="{FF2B5EF4-FFF2-40B4-BE49-F238E27FC236}">
                <a16:creationId xmlns:a16="http://schemas.microsoft.com/office/drawing/2014/main" id="{F93C938F-1076-4CC5-88F2-80587295F2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575" y="0"/>
            <a:ext cx="7053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2969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rth_batch_0002_a">
            <a:extLst>
              <a:ext uri="{FF2B5EF4-FFF2-40B4-BE49-F238E27FC236}">
                <a16:creationId xmlns:a16="http://schemas.microsoft.com/office/drawing/2014/main" id="{3DF11272-02BF-4791-8E63-43FBFDFCDB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13" y="0"/>
            <a:ext cx="10059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65039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45">
            <a:extLst>
              <a:ext uri="{FF2B5EF4-FFF2-40B4-BE49-F238E27FC236}">
                <a16:creationId xmlns:a16="http://schemas.microsoft.com/office/drawing/2014/main" id="{C616F064-3A41-4BD6-89E7-B9D14722D2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62013"/>
            <a:ext cx="6856413" cy="51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1481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10">
            <a:extLst>
              <a:ext uri="{FF2B5EF4-FFF2-40B4-BE49-F238E27FC236}">
                <a16:creationId xmlns:a16="http://schemas.microsoft.com/office/drawing/2014/main" id="{340D2670-9C39-4FEC-9176-3D1208630A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0"/>
            <a:ext cx="9182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02359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19">
            <a:extLst>
              <a:ext uri="{FF2B5EF4-FFF2-40B4-BE49-F238E27FC236}">
                <a16:creationId xmlns:a16="http://schemas.microsoft.com/office/drawing/2014/main" id="{8407B026-A801-4DCC-A217-F36CF435F7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62013"/>
            <a:ext cx="6856413" cy="51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7798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s_Second_Run_0167_a">
            <a:extLst>
              <a:ext uri="{FF2B5EF4-FFF2-40B4-BE49-F238E27FC236}">
                <a16:creationId xmlns:a16="http://schemas.microsoft.com/office/drawing/2014/main" id="{C491B75A-C44A-4453-B9D4-2072AB3043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063" y="0"/>
            <a:ext cx="4841875" cy="6858000"/>
          </a:xfrm>
          <a:prstGeom prst="rect">
            <a:avLst/>
          </a:prstGeom>
          <a:effectLst>
            <a:softEdge rad="444500"/>
          </a:effectLst>
        </p:spPr>
      </p:pic>
    </p:spTree>
    <p:extLst>
      <p:ext uri="{BB962C8B-B14F-4D97-AF65-F5344CB8AC3E}">
        <p14:creationId xmlns:p14="http://schemas.microsoft.com/office/powerpoint/2010/main" val="367205256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448">
            <a:extLst>
              <a:ext uri="{FF2B5EF4-FFF2-40B4-BE49-F238E27FC236}">
                <a16:creationId xmlns:a16="http://schemas.microsoft.com/office/drawing/2014/main" id="{BB5A5D2A-45F3-4D72-BAEF-1EA13018F5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63734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489">
            <a:extLst>
              <a:ext uri="{FF2B5EF4-FFF2-40B4-BE49-F238E27FC236}">
                <a16:creationId xmlns:a16="http://schemas.microsoft.com/office/drawing/2014/main" id="{AE348FC5-F806-4690-8791-ECDB613B5C0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41270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502">
            <a:extLst>
              <a:ext uri="{FF2B5EF4-FFF2-40B4-BE49-F238E27FC236}">
                <a16:creationId xmlns:a16="http://schemas.microsoft.com/office/drawing/2014/main" id="{56980911-6004-472C-B4DB-B0325E4151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1556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625">
            <a:extLst>
              <a:ext uri="{FF2B5EF4-FFF2-40B4-BE49-F238E27FC236}">
                <a16:creationId xmlns:a16="http://schemas.microsoft.com/office/drawing/2014/main" id="{347CD2C1-67CF-47BF-8E98-8E9D966FF0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72237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010">
            <a:extLst>
              <a:ext uri="{FF2B5EF4-FFF2-40B4-BE49-F238E27FC236}">
                <a16:creationId xmlns:a16="http://schemas.microsoft.com/office/drawing/2014/main" id="{15C8821C-F7BE-4314-8F7F-FC9CBC3403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97022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05">
            <a:extLst>
              <a:ext uri="{FF2B5EF4-FFF2-40B4-BE49-F238E27FC236}">
                <a16:creationId xmlns:a16="http://schemas.microsoft.com/office/drawing/2014/main" id="{1AF7E09B-1AD1-4A9A-828D-612B263F11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78885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07">
            <a:extLst>
              <a:ext uri="{FF2B5EF4-FFF2-40B4-BE49-F238E27FC236}">
                <a16:creationId xmlns:a16="http://schemas.microsoft.com/office/drawing/2014/main" id="{ECAA9BFF-577F-4E15-AC45-A904247244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553399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116 (1)">
            <a:extLst>
              <a:ext uri="{FF2B5EF4-FFF2-40B4-BE49-F238E27FC236}">
                <a16:creationId xmlns:a16="http://schemas.microsoft.com/office/drawing/2014/main" id="{D48D97A9-AABA-46AE-8D25-42010954D6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59234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117 (1)">
            <a:extLst>
              <a:ext uri="{FF2B5EF4-FFF2-40B4-BE49-F238E27FC236}">
                <a16:creationId xmlns:a16="http://schemas.microsoft.com/office/drawing/2014/main" id="{3C519496-9FFF-45DD-8E88-18F663C5B4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92591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627">
            <a:extLst>
              <a:ext uri="{FF2B5EF4-FFF2-40B4-BE49-F238E27FC236}">
                <a16:creationId xmlns:a16="http://schemas.microsoft.com/office/drawing/2014/main" id="{FC7DF048-41EA-4981-A27B-4105C81E6F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450" y="0"/>
            <a:ext cx="7023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659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s_Second_Run_0169_a">
            <a:extLst>
              <a:ext uri="{FF2B5EF4-FFF2-40B4-BE49-F238E27FC236}">
                <a16:creationId xmlns:a16="http://schemas.microsoft.com/office/drawing/2014/main" id="{4115A7E2-BEA6-410C-AD84-63753CACF0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838" y="0"/>
            <a:ext cx="6662737" cy="6858000"/>
          </a:xfrm>
          <a:prstGeom prst="rect">
            <a:avLst/>
          </a:prstGeom>
          <a:effectLst>
            <a:softEdge rad="444500"/>
          </a:effectLst>
        </p:spPr>
      </p:pic>
    </p:spTree>
    <p:extLst>
      <p:ext uri="{BB962C8B-B14F-4D97-AF65-F5344CB8AC3E}">
        <p14:creationId xmlns:p14="http://schemas.microsoft.com/office/powerpoint/2010/main" val="188068318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628">
            <a:extLst>
              <a:ext uri="{FF2B5EF4-FFF2-40B4-BE49-F238E27FC236}">
                <a16:creationId xmlns:a16="http://schemas.microsoft.com/office/drawing/2014/main" id="{7993959B-A47C-46A1-90DD-A3D0EF091E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81853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868">
            <a:extLst>
              <a:ext uri="{FF2B5EF4-FFF2-40B4-BE49-F238E27FC236}">
                <a16:creationId xmlns:a16="http://schemas.microsoft.com/office/drawing/2014/main" id="{C7B91FE6-A377-4478-9E84-EFD565A483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265580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664">
            <a:extLst>
              <a:ext uri="{FF2B5EF4-FFF2-40B4-BE49-F238E27FC236}">
                <a16:creationId xmlns:a16="http://schemas.microsoft.com/office/drawing/2014/main" id="{5C17BF67-26DF-4F6B-BE1B-7781B93FBD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838" y="0"/>
            <a:ext cx="5140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462347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783">
            <a:extLst>
              <a:ext uri="{FF2B5EF4-FFF2-40B4-BE49-F238E27FC236}">
                <a16:creationId xmlns:a16="http://schemas.microsoft.com/office/drawing/2014/main" id="{B1448377-30B5-460E-8EA4-74ED6A0359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037187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880">
            <a:extLst>
              <a:ext uri="{FF2B5EF4-FFF2-40B4-BE49-F238E27FC236}">
                <a16:creationId xmlns:a16="http://schemas.microsoft.com/office/drawing/2014/main" id="{6030BA7E-0689-47E1-AFDA-E05514AA4B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94252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881">
            <a:extLst>
              <a:ext uri="{FF2B5EF4-FFF2-40B4-BE49-F238E27FC236}">
                <a16:creationId xmlns:a16="http://schemas.microsoft.com/office/drawing/2014/main" id="{23E4F67B-6512-4C80-80B8-B9502FA353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720879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_0001_a">
            <a:extLst>
              <a:ext uri="{FF2B5EF4-FFF2-40B4-BE49-F238E27FC236}">
                <a16:creationId xmlns:a16="http://schemas.microsoft.com/office/drawing/2014/main" id="{B3D48DF0-29AF-4EDB-9982-8B7112B7CE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713" y="0"/>
            <a:ext cx="5360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698099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_0003_a">
            <a:extLst>
              <a:ext uri="{FF2B5EF4-FFF2-40B4-BE49-F238E27FC236}">
                <a16:creationId xmlns:a16="http://schemas.microsoft.com/office/drawing/2014/main" id="{6E374123-50EA-4807-8633-91A438FCF2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5413" y="-847725"/>
            <a:ext cx="6859587" cy="855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130561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_0006_a">
            <a:extLst>
              <a:ext uri="{FF2B5EF4-FFF2-40B4-BE49-F238E27FC236}">
                <a16:creationId xmlns:a16="http://schemas.microsoft.com/office/drawing/2014/main" id="{107AC63F-3D58-47C3-81A7-AF5797C71C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1562100"/>
            <a:ext cx="6858000" cy="998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87397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_0003_a">
            <a:extLst>
              <a:ext uri="{FF2B5EF4-FFF2-40B4-BE49-F238E27FC236}">
                <a16:creationId xmlns:a16="http://schemas.microsoft.com/office/drawing/2014/main" id="{B81E4882-638B-4DC4-98DA-901435B509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963" y="0"/>
            <a:ext cx="66944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3451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s_Second_Run_0170_a">
            <a:extLst>
              <a:ext uri="{FF2B5EF4-FFF2-40B4-BE49-F238E27FC236}">
                <a16:creationId xmlns:a16="http://schemas.microsoft.com/office/drawing/2014/main" id="{880BF9BA-964F-4B8A-BE93-F14D11B309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963" y="0"/>
            <a:ext cx="4918075" cy="6858000"/>
          </a:xfrm>
          <a:prstGeom prst="rect">
            <a:avLst/>
          </a:prstGeom>
          <a:effectLst>
            <a:softEdge rad="444500"/>
          </a:effectLst>
        </p:spPr>
      </p:pic>
    </p:spTree>
    <p:extLst>
      <p:ext uri="{BB962C8B-B14F-4D97-AF65-F5344CB8AC3E}">
        <p14:creationId xmlns:p14="http://schemas.microsoft.com/office/powerpoint/2010/main" val="1395406770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VIMG_20180203_162408">
            <a:extLst>
              <a:ext uri="{FF2B5EF4-FFF2-40B4-BE49-F238E27FC236}">
                <a16:creationId xmlns:a16="http://schemas.microsoft.com/office/drawing/2014/main" id="{8D80D7FA-61F1-4124-B41D-AEBC1E7165D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438" y="0"/>
            <a:ext cx="5697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698037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Aug 04 2023, 6 35 19 PM">
            <a:extLst>
              <a:ext uri="{FF2B5EF4-FFF2-40B4-BE49-F238E27FC236}">
                <a16:creationId xmlns:a16="http://schemas.microsoft.com/office/drawing/2014/main" id="{955E709A-EC14-45D9-8159-3DA6082FE0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163" y="0"/>
            <a:ext cx="6289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181504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Aug 21 2022, 6 45 01 PM">
            <a:extLst>
              <a:ext uri="{FF2B5EF4-FFF2-40B4-BE49-F238E27FC236}">
                <a16:creationId xmlns:a16="http://schemas.microsoft.com/office/drawing/2014/main" id="{CA480D57-4A2B-4315-91CC-A462A608A6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700" y="0"/>
            <a:ext cx="53070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404674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Aug 21 2022, 7 11 44 PM">
            <a:extLst>
              <a:ext uri="{FF2B5EF4-FFF2-40B4-BE49-F238E27FC236}">
                <a16:creationId xmlns:a16="http://schemas.microsoft.com/office/drawing/2014/main" id="{4F47E3B7-EF98-45F3-A6F0-9B945F2EEF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2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610599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151">
            <a:extLst>
              <a:ext uri="{FF2B5EF4-FFF2-40B4-BE49-F238E27FC236}">
                <a16:creationId xmlns:a16="http://schemas.microsoft.com/office/drawing/2014/main" id="{2F135FE8-06BF-460E-9177-DF1EB4C46E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957249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_0001_a">
            <a:extLst>
              <a:ext uri="{FF2B5EF4-FFF2-40B4-BE49-F238E27FC236}">
                <a16:creationId xmlns:a16="http://schemas.microsoft.com/office/drawing/2014/main" id="{0A1F1C86-DDFE-4D8A-8553-C589F6E1A2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738" y="0"/>
            <a:ext cx="9534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289460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647">
            <a:extLst>
              <a:ext uri="{FF2B5EF4-FFF2-40B4-BE49-F238E27FC236}">
                <a16:creationId xmlns:a16="http://schemas.microsoft.com/office/drawing/2014/main" id="{74BE0809-91E3-4D46-BC7A-E792547B2E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0" y="0"/>
            <a:ext cx="7872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861910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velope_0042_a">
            <a:extLst>
              <a:ext uri="{FF2B5EF4-FFF2-40B4-BE49-F238E27FC236}">
                <a16:creationId xmlns:a16="http://schemas.microsoft.com/office/drawing/2014/main" id="{F7479882-8D04-42D8-89CC-BADE55649F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325" y="0"/>
            <a:ext cx="9531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82529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5519880-1522-4E89-AD84-62EE26364A83_1_105_c">
            <a:extLst>
              <a:ext uri="{FF2B5EF4-FFF2-40B4-BE49-F238E27FC236}">
                <a16:creationId xmlns:a16="http://schemas.microsoft.com/office/drawing/2014/main" id="{8759DF0D-0399-41B1-B200-DED8311008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692774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rth_batch_0003_a">
            <a:extLst>
              <a:ext uri="{FF2B5EF4-FFF2-40B4-BE49-F238E27FC236}">
                <a16:creationId xmlns:a16="http://schemas.microsoft.com/office/drawing/2014/main" id="{67DA3675-53D1-45DD-856B-DF62FAC4C3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75" y="0"/>
            <a:ext cx="101266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9496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s_Second_Run_0171_a">
            <a:extLst>
              <a:ext uri="{FF2B5EF4-FFF2-40B4-BE49-F238E27FC236}">
                <a16:creationId xmlns:a16="http://schemas.microsoft.com/office/drawing/2014/main" id="{7CC5835F-EC5A-451E-B625-6FF11D15AE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100" y="0"/>
            <a:ext cx="4749800" cy="6858000"/>
          </a:xfrm>
          <a:prstGeom prst="rect">
            <a:avLst/>
          </a:prstGeom>
          <a:effectLst>
            <a:softEdge rad="444500"/>
          </a:effectLst>
        </p:spPr>
      </p:pic>
    </p:spTree>
    <p:extLst>
      <p:ext uri="{BB962C8B-B14F-4D97-AF65-F5344CB8AC3E}">
        <p14:creationId xmlns:p14="http://schemas.microsoft.com/office/powerpoint/2010/main" val="1042670188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rth_batch_0004_a">
            <a:extLst>
              <a:ext uri="{FF2B5EF4-FFF2-40B4-BE49-F238E27FC236}">
                <a16:creationId xmlns:a16="http://schemas.microsoft.com/office/drawing/2014/main" id="{5079D458-AC03-4EE3-B343-6D4AC6A4BF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75" y="0"/>
            <a:ext cx="10128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264959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rth_batch_0005_a">
            <a:extLst>
              <a:ext uri="{FF2B5EF4-FFF2-40B4-BE49-F238E27FC236}">
                <a16:creationId xmlns:a16="http://schemas.microsoft.com/office/drawing/2014/main" id="{55DBA1AC-B340-47DC-A5BB-8A0A6BF9E1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75" y="0"/>
            <a:ext cx="10177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138314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rth_batch_0006_a">
            <a:extLst>
              <a:ext uri="{FF2B5EF4-FFF2-40B4-BE49-F238E27FC236}">
                <a16:creationId xmlns:a16="http://schemas.microsoft.com/office/drawing/2014/main" id="{65ACCE09-15C4-4D81-B8E3-E49C063B20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5" y="0"/>
            <a:ext cx="101901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251411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531">
            <a:extLst>
              <a:ext uri="{FF2B5EF4-FFF2-40B4-BE49-F238E27FC236}">
                <a16:creationId xmlns:a16="http://schemas.microsoft.com/office/drawing/2014/main" id="{E7EAE918-D2AE-4639-9235-E63D43166A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7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5384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s_Second_Run_0173_a">
            <a:extLst>
              <a:ext uri="{FF2B5EF4-FFF2-40B4-BE49-F238E27FC236}">
                <a16:creationId xmlns:a16="http://schemas.microsoft.com/office/drawing/2014/main" id="{0D3353F4-3A9E-4AED-8647-9A904416D4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825" y="0"/>
            <a:ext cx="9658350" cy="6858000"/>
          </a:xfrm>
          <a:prstGeom prst="rect">
            <a:avLst/>
          </a:prstGeom>
          <a:effectLst>
            <a:softEdge rad="444500"/>
          </a:effectLst>
        </p:spPr>
      </p:pic>
    </p:spTree>
    <p:extLst>
      <p:ext uri="{BB962C8B-B14F-4D97-AF65-F5344CB8AC3E}">
        <p14:creationId xmlns:p14="http://schemas.microsoft.com/office/powerpoint/2010/main" val="21939354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s_Second_Run_0174_a">
            <a:extLst>
              <a:ext uri="{FF2B5EF4-FFF2-40B4-BE49-F238E27FC236}">
                <a16:creationId xmlns:a16="http://schemas.microsoft.com/office/drawing/2014/main" id="{9A8FC38F-52F5-4012-A438-559C8B6A87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888" y="0"/>
            <a:ext cx="6878637" cy="6858000"/>
          </a:xfrm>
          <a:prstGeom prst="rect">
            <a:avLst/>
          </a:prstGeom>
          <a:effectLst>
            <a:softEdge rad="444500"/>
          </a:effectLst>
        </p:spPr>
      </p:pic>
    </p:spTree>
    <p:extLst>
      <p:ext uri="{BB962C8B-B14F-4D97-AF65-F5344CB8AC3E}">
        <p14:creationId xmlns:p14="http://schemas.microsoft.com/office/powerpoint/2010/main" val="957931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velope_0028_a">
            <a:extLst>
              <a:ext uri="{FF2B5EF4-FFF2-40B4-BE49-F238E27FC236}">
                <a16:creationId xmlns:a16="http://schemas.microsoft.com/office/drawing/2014/main" id="{1E64E25B-5550-4FDE-BE74-0E0F089EF4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275" y="0"/>
            <a:ext cx="5759450" cy="6858000"/>
          </a:xfrm>
          <a:prstGeom prst="rect">
            <a:avLst/>
          </a:prstGeom>
          <a:effectLst>
            <a:softEdge rad="444500"/>
          </a:effectLst>
        </p:spPr>
      </p:pic>
    </p:spTree>
    <p:extLst>
      <p:ext uri="{BB962C8B-B14F-4D97-AF65-F5344CB8AC3E}">
        <p14:creationId xmlns:p14="http://schemas.microsoft.com/office/powerpoint/2010/main" val="36467205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velope_0033_a">
            <a:extLst>
              <a:ext uri="{FF2B5EF4-FFF2-40B4-BE49-F238E27FC236}">
                <a16:creationId xmlns:a16="http://schemas.microsoft.com/office/drawing/2014/main" id="{FA16B3FF-2D50-4C6C-BC5E-5EB767C60B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238" y="0"/>
            <a:ext cx="8137525" cy="6858000"/>
          </a:xfrm>
          <a:prstGeom prst="rect">
            <a:avLst/>
          </a:prstGeom>
          <a:effectLst>
            <a:softEdge rad="444500"/>
          </a:effectLst>
        </p:spPr>
      </p:pic>
    </p:spTree>
    <p:extLst>
      <p:ext uri="{BB962C8B-B14F-4D97-AF65-F5344CB8AC3E}">
        <p14:creationId xmlns:p14="http://schemas.microsoft.com/office/powerpoint/2010/main" val="2092418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velope_0030_a">
            <a:extLst>
              <a:ext uri="{FF2B5EF4-FFF2-40B4-BE49-F238E27FC236}">
                <a16:creationId xmlns:a16="http://schemas.microsoft.com/office/drawing/2014/main" id="{BECD1656-7758-471B-A147-9B518FCCB0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481" y="0"/>
            <a:ext cx="4999037" cy="6858000"/>
          </a:xfrm>
          <a:prstGeom prst="rect">
            <a:avLst/>
          </a:prstGeom>
          <a:effectLst>
            <a:softEdge rad="444500"/>
          </a:effectLst>
        </p:spPr>
      </p:pic>
    </p:spTree>
    <p:extLst>
      <p:ext uri="{BB962C8B-B14F-4D97-AF65-F5344CB8AC3E}">
        <p14:creationId xmlns:p14="http://schemas.microsoft.com/office/powerpoint/2010/main" val="1026798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s_Second_Run_0018_a">
            <a:extLst>
              <a:ext uri="{FF2B5EF4-FFF2-40B4-BE49-F238E27FC236}">
                <a16:creationId xmlns:a16="http://schemas.microsoft.com/office/drawing/2014/main" id="{D4C654A3-D6C0-4999-84F0-AF51212C58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13" y="0"/>
            <a:ext cx="9985375" cy="6858000"/>
          </a:xfrm>
          <a:prstGeom prst="rect">
            <a:avLst/>
          </a:prstGeom>
          <a:effectLst>
            <a:softEdge rad="444500"/>
          </a:effectLst>
        </p:spPr>
      </p:pic>
    </p:spTree>
    <p:extLst>
      <p:ext uri="{BB962C8B-B14F-4D97-AF65-F5344CB8AC3E}">
        <p14:creationId xmlns:p14="http://schemas.microsoft.com/office/powerpoint/2010/main" val="16551025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velope_0036_a">
            <a:extLst>
              <a:ext uri="{FF2B5EF4-FFF2-40B4-BE49-F238E27FC236}">
                <a16:creationId xmlns:a16="http://schemas.microsoft.com/office/drawing/2014/main" id="{AA68C055-AA6E-45E8-BF52-81907009FA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275" y="0"/>
            <a:ext cx="8551863" cy="6858000"/>
          </a:xfrm>
          <a:prstGeom prst="rect">
            <a:avLst/>
          </a:prstGeom>
          <a:effectLst>
            <a:softEdge rad="444500"/>
          </a:effectLst>
        </p:spPr>
      </p:pic>
    </p:spTree>
    <p:extLst>
      <p:ext uri="{BB962C8B-B14F-4D97-AF65-F5344CB8AC3E}">
        <p14:creationId xmlns:p14="http://schemas.microsoft.com/office/powerpoint/2010/main" val="15296070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velope_0035_a">
            <a:extLst>
              <a:ext uri="{FF2B5EF4-FFF2-40B4-BE49-F238E27FC236}">
                <a16:creationId xmlns:a16="http://schemas.microsoft.com/office/drawing/2014/main" id="{FC3C0DB9-4D21-48DC-A569-30EA1D8D77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263" y="0"/>
            <a:ext cx="6721475" cy="6858000"/>
          </a:xfrm>
          <a:prstGeom prst="rect">
            <a:avLst/>
          </a:prstGeom>
          <a:effectLst>
            <a:softEdge rad="444500"/>
          </a:effectLst>
        </p:spPr>
      </p:pic>
    </p:spTree>
    <p:extLst>
      <p:ext uri="{BB962C8B-B14F-4D97-AF65-F5344CB8AC3E}">
        <p14:creationId xmlns:p14="http://schemas.microsoft.com/office/powerpoint/2010/main" val="19692451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velope_0029_a">
            <a:extLst>
              <a:ext uri="{FF2B5EF4-FFF2-40B4-BE49-F238E27FC236}">
                <a16:creationId xmlns:a16="http://schemas.microsoft.com/office/drawing/2014/main" id="{8CF4A553-5FA0-43AE-8453-75C0BB0A34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188" y="0"/>
            <a:ext cx="4873625" cy="6858000"/>
          </a:xfrm>
          <a:prstGeom prst="rect">
            <a:avLst/>
          </a:prstGeom>
          <a:effectLst>
            <a:softEdge rad="444500"/>
          </a:effectLst>
        </p:spPr>
      </p:pic>
    </p:spTree>
    <p:extLst>
      <p:ext uri="{BB962C8B-B14F-4D97-AF65-F5344CB8AC3E}">
        <p14:creationId xmlns:p14="http://schemas.microsoft.com/office/powerpoint/2010/main" val="12569483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s_Second_Run_0044_a">
            <a:extLst>
              <a:ext uri="{FF2B5EF4-FFF2-40B4-BE49-F238E27FC236}">
                <a16:creationId xmlns:a16="http://schemas.microsoft.com/office/drawing/2014/main" id="{BC48EBB7-820B-4C06-8721-D631EC7915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725" y="0"/>
            <a:ext cx="4908550" cy="6858000"/>
          </a:xfrm>
          <a:prstGeom prst="rect">
            <a:avLst/>
          </a:prstGeom>
          <a:effectLst>
            <a:softEdge rad="444500"/>
          </a:effectLst>
        </p:spPr>
      </p:pic>
    </p:spTree>
    <p:extLst>
      <p:ext uri="{BB962C8B-B14F-4D97-AF65-F5344CB8AC3E}">
        <p14:creationId xmlns:p14="http://schemas.microsoft.com/office/powerpoint/2010/main" val="9561598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E1F4837-9292-46D9-8F30-32083412B33E_1_105_c">
            <a:extLst>
              <a:ext uri="{FF2B5EF4-FFF2-40B4-BE49-F238E27FC236}">
                <a16:creationId xmlns:a16="http://schemas.microsoft.com/office/drawing/2014/main" id="{15828539-506A-42CE-B262-3F4AC23394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8380413" cy="6858000"/>
          </a:xfrm>
          <a:prstGeom prst="rect">
            <a:avLst/>
          </a:prstGeom>
          <a:effectLst>
            <a:softEdge rad="444500"/>
          </a:effectLst>
        </p:spPr>
      </p:pic>
    </p:spTree>
    <p:extLst>
      <p:ext uri="{BB962C8B-B14F-4D97-AF65-F5344CB8AC3E}">
        <p14:creationId xmlns:p14="http://schemas.microsoft.com/office/powerpoint/2010/main" val="18905346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F9E3E2A-1541-41FD-8E2C-65F3CD1B4DB3">
            <a:extLst>
              <a:ext uri="{FF2B5EF4-FFF2-40B4-BE49-F238E27FC236}">
                <a16:creationId xmlns:a16="http://schemas.microsoft.com/office/drawing/2014/main" id="{45E475E7-0007-4E50-AED5-5DCBFD7691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0"/>
            <a:ext cx="9180513" cy="6858000"/>
          </a:xfrm>
          <a:prstGeom prst="rect">
            <a:avLst/>
          </a:prstGeom>
          <a:effectLst>
            <a:softEdge rad="444500"/>
          </a:effectLst>
        </p:spPr>
      </p:pic>
    </p:spTree>
    <p:extLst>
      <p:ext uri="{BB962C8B-B14F-4D97-AF65-F5344CB8AC3E}">
        <p14:creationId xmlns:p14="http://schemas.microsoft.com/office/powerpoint/2010/main" val="5485907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s_Folder_0002_a">
            <a:extLst>
              <a:ext uri="{FF2B5EF4-FFF2-40B4-BE49-F238E27FC236}">
                <a16:creationId xmlns:a16="http://schemas.microsoft.com/office/drawing/2014/main" id="{7469DDBE-F136-4320-8013-E574D326B6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900" y="0"/>
            <a:ext cx="6678613" cy="6858000"/>
          </a:xfrm>
          <a:prstGeom prst="rect">
            <a:avLst/>
          </a:prstGeom>
          <a:effectLst>
            <a:softEdge rad="444500"/>
          </a:effectLst>
        </p:spPr>
      </p:pic>
    </p:spTree>
    <p:extLst>
      <p:ext uri="{BB962C8B-B14F-4D97-AF65-F5344CB8AC3E}">
        <p14:creationId xmlns:p14="http://schemas.microsoft.com/office/powerpoint/2010/main" val="12943212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9D244B-8A38-4271-B8A8-648695115F5A_1_105_c">
            <a:extLst>
              <a:ext uri="{FF2B5EF4-FFF2-40B4-BE49-F238E27FC236}">
                <a16:creationId xmlns:a16="http://schemas.microsoft.com/office/drawing/2014/main" id="{C8045766-3BBC-4476-952A-9201B1DCBD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effectLst>
            <a:softEdge rad="444500"/>
          </a:effectLst>
        </p:spPr>
      </p:pic>
    </p:spTree>
    <p:extLst>
      <p:ext uri="{BB962C8B-B14F-4D97-AF65-F5344CB8AC3E}">
        <p14:creationId xmlns:p14="http://schemas.microsoft.com/office/powerpoint/2010/main" val="42624425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s_Folder_0003_a">
            <a:extLst>
              <a:ext uri="{FF2B5EF4-FFF2-40B4-BE49-F238E27FC236}">
                <a16:creationId xmlns:a16="http://schemas.microsoft.com/office/drawing/2014/main" id="{4C736306-FC82-4DF5-97BF-DC915FB5C5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25" y="0"/>
            <a:ext cx="11815763" cy="6858000"/>
          </a:xfrm>
          <a:prstGeom prst="rect">
            <a:avLst/>
          </a:prstGeom>
          <a:effectLst>
            <a:softEdge rad="444500"/>
          </a:effectLst>
        </p:spPr>
      </p:pic>
    </p:spTree>
    <p:extLst>
      <p:ext uri="{BB962C8B-B14F-4D97-AF65-F5344CB8AC3E}">
        <p14:creationId xmlns:p14="http://schemas.microsoft.com/office/powerpoint/2010/main" val="2582773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s_Second_Run_0168_a">
            <a:extLst>
              <a:ext uri="{FF2B5EF4-FFF2-40B4-BE49-F238E27FC236}">
                <a16:creationId xmlns:a16="http://schemas.microsoft.com/office/drawing/2014/main" id="{9A43AE92-32CB-4234-AF7A-47D914BAAE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263" y="0"/>
            <a:ext cx="4943475" cy="6858000"/>
          </a:xfrm>
          <a:prstGeom prst="rect">
            <a:avLst/>
          </a:prstGeom>
          <a:effectLst>
            <a:softEdge rad="444500"/>
          </a:effectLst>
        </p:spPr>
      </p:pic>
    </p:spTree>
    <p:extLst>
      <p:ext uri="{BB962C8B-B14F-4D97-AF65-F5344CB8AC3E}">
        <p14:creationId xmlns:p14="http://schemas.microsoft.com/office/powerpoint/2010/main" val="40766667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s_Second_Run_0006_a">
            <a:extLst>
              <a:ext uri="{FF2B5EF4-FFF2-40B4-BE49-F238E27FC236}">
                <a16:creationId xmlns:a16="http://schemas.microsoft.com/office/drawing/2014/main" id="{4C6AEC73-4D2D-454D-B9D9-8663795B7D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75" y="0"/>
            <a:ext cx="10077450" cy="6858000"/>
          </a:xfrm>
          <a:prstGeom prst="rect">
            <a:avLst/>
          </a:prstGeom>
          <a:effectLst>
            <a:softEdge rad="444500"/>
          </a:effectLst>
        </p:spPr>
      </p:pic>
    </p:spTree>
    <p:extLst>
      <p:ext uri="{BB962C8B-B14F-4D97-AF65-F5344CB8AC3E}">
        <p14:creationId xmlns:p14="http://schemas.microsoft.com/office/powerpoint/2010/main" val="28104005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s_Second_Run_0010_a">
            <a:extLst>
              <a:ext uri="{FF2B5EF4-FFF2-40B4-BE49-F238E27FC236}">
                <a16:creationId xmlns:a16="http://schemas.microsoft.com/office/drawing/2014/main" id="{4AE0F071-E9A1-4A0D-AE2E-A5D5038D73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effectLst>
            <a:softEdge rad="444500"/>
          </a:effectLst>
        </p:spPr>
      </p:pic>
    </p:spTree>
    <p:extLst>
      <p:ext uri="{BB962C8B-B14F-4D97-AF65-F5344CB8AC3E}">
        <p14:creationId xmlns:p14="http://schemas.microsoft.com/office/powerpoint/2010/main" val="34035773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s_Second_Run_0011_a">
            <a:extLst>
              <a:ext uri="{FF2B5EF4-FFF2-40B4-BE49-F238E27FC236}">
                <a16:creationId xmlns:a16="http://schemas.microsoft.com/office/drawing/2014/main" id="{0BC0CF61-5517-4AAC-B5E2-32B442D301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313" y="0"/>
            <a:ext cx="4651375" cy="6858000"/>
          </a:xfrm>
          <a:prstGeom prst="rect">
            <a:avLst/>
          </a:prstGeom>
          <a:effectLst>
            <a:softEdge rad="444500"/>
          </a:effectLst>
        </p:spPr>
      </p:pic>
    </p:spTree>
    <p:extLst>
      <p:ext uri="{BB962C8B-B14F-4D97-AF65-F5344CB8AC3E}">
        <p14:creationId xmlns:p14="http://schemas.microsoft.com/office/powerpoint/2010/main" val="11144045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s_Trisha_0001_a">
            <a:extLst>
              <a:ext uri="{FF2B5EF4-FFF2-40B4-BE49-F238E27FC236}">
                <a16:creationId xmlns:a16="http://schemas.microsoft.com/office/drawing/2014/main" id="{C2249852-EE70-4DEC-8F6B-7BBDD5D72E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63" y="0"/>
            <a:ext cx="10301287" cy="6858000"/>
          </a:xfrm>
          <a:prstGeom prst="rect">
            <a:avLst/>
          </a:prstGeom>
          <a:effectLst>
            <a:softEdge rad="444500"/>
          </a:effectLst>
        </p:spPr>
      </p:pic>
    </p:spTree>
    <p:extLst>
      <p:ext uri="{BB962C8B-B14F-4D97-AF65-F5344CB8AC3E}">
        <p14:creationId xmlns:p14="http://schemas.microsoft.com/office/powerpoint/2010/main" val="30776466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s_Second_Run_0013_a">
            <a:extLst>
              <a:ext uri="{FF2B5EF4-FFF2-40B4-BE49-F238E27FC236}">
                <a16:creationId xmlns:a16="http://schemas.microsoft.com/office/drawing/2014/main" id="{C00AFBCB-EFF2-4FB4-91E1-79D179C542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688" y="0"/>
            <a:ext cx="4745037" cy="6858000"/>
          </a:xfrm>
          <a:prstGeom prst="rect">
            <a:avLst/>
          </a:prstGeom>
          <a:effectLst>
            <a:softEdge rad="444500"/>
          </a:effectLst>
        </p:spPr>
      </p:pic>
    </p:spTree>
    <p:extLst>
      <p:ext uri="{BB962C8B-B14F-4D97-AF65-F5344CB8AC3E}">
        <p14:creationId xmlns:p14="http://schemas.microsoft.com/office/powerpoint/2010/main" val="35223653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s_Second_Run_0014_a">
            <a:extLst>
              <a:ext uri="{FF2B5EF4-FFF2-40B4-BE49-F238E27FC236}">
                <a16:creationId xmlns:a16="http://schemas.microsoft.com/office/drawing/2014/main" id="{A6525F8E-B8BB-4978-B2FA-4A9E193516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50" y="0"/>
            <a:ext cx="10121900" cy="6858000"/>
          </a:xfrm>
          <a:prstGeom prst="rect">
            <a:avLst/>
          </a:prstGeom>
          <a:effectLst>
            <a:softEdge rad="444500"/>
          </a:effectLst>
        </p:spPr>
      </p:pic>
    </p:spTree>
    <p:extLst>
      <p:ext uri="{BB962C8B-B14F-4D97-AF65-F5344CB8AC3E}">
        <p14:creationId xmlns:p14="http://schemas.microsoft.com/office/powerpoint/2010/main" val="33351918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s_Second_Run_0015_a">
            <a:extLst>
              <a:ext uri="{FF2B5EF4-FFF2-40B4-BE49-F238E27FC236}">
                <a16:creationId xmlns:a16="http://schemas.microsoft.com/office/drawing/2014/main" id="{42FED981-AE39-4DAE-A023-2E445B1B7C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738" y="0"/>
            <a:ext cx="4706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569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s_Second_Run_0017_a">
            <a:extLst>
              <a:ext uri="{FF2B5EF4-FFF2-40B4-BE49-F238E27FC236}">
                <a16:creationId xmlns:a16="http://schemas.microsoft.com/office/drawing/2014/main" id="{08C0485A-4967-43A1-B7C0-2921E185BD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75" y="0"/>
            <a:ext cx="10101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9924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s_Second_Run_0020_a">
            <a:extLst>
              <a:ext uri="{FF2B5EF4-FFF2-40B4-BE49-F238E27FC236}">
                <a16:creationId xmlns:a16="http://schemas.microsoft.com/office/drawing/2014/main" id="{17143025-E316-4C9F-BEF3-2952660AEA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138" y="0"/>
            <a:ext cx="46577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4341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s_Second_Run_0025_a">
            <a:extLst>
              <a:ext uri="{FF2B5EF4-FFF2-40B4-BE49-F238E27FC236}">
                <a16:creationId xmlns:a16="http://schemas.microsoft.com/office/drawing/2014/main" id="{0330D265-8454-4225-9C32-40A005E611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025" y="0"/>
            <a:ext cx="4678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263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velope_0027_a">
            <a:extLst>
              <a:ext uri="{FF2B5EF4-FFF2-40B4-BE49-F238E27FC236}">
                <a16:creationId xmlns:a16="http://schemas.microsoft.com/office/drawing/2014/main" id="{4DA8B25C-2CCB-4471-B94B-B158BB372F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313" y="0"/>
            <a:ext cx="9477375" cy="6858000"/>
          </a:xfrm>
          <a:prstGeom prst="rect">
            <a:avLst/>
          </a:prstGeom>
          <a:effectLst>
            <a:softEdge rad="444500"/>
          </a:effectLst>
        </p:spPr>
      </p:pic>
    </p:spTree>
    <p:extLst>
      <p:ext uri="{BB962C8B-B14F-4D97-AF65-F5344CB8AC3E}">
        <p14:creationId xmlns:p14="http://schemas.microsoft.com/office/powerpoint/2010/main" val="41072952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s_Second_Run_0027_a">
            <a:extLst>
              <a:ext uri="{FF2B5EF4-FFF2-40B4-BE49-F238E27FC236}">
                <a16:creationId xmlns:a16="http://schemas.microsoft.com/office/drawing/2014/main" id="{6321D31C-CBBE-40CC-8E44-8632A2C187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725" y="0"/>
            <a:ext cx="4654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7022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s_Second_Run_0028_a">
            <a:extLst>
              <a:ext uri="{FF2B5EF4-FFF2-40B4-BE49-F238E27FC236}">
                <a16:creationId xmlns:a16="http://schemas.microsoft.com/office/drawing/2014/main" id="{33D77343-CAC2-4396-99AF-2933DFD498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963" y="0"/>
            <a:ext cx="46624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7876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s_Second_Run_0029_a">
            <a:extLst>
              <a:ext uri="{FF2B5EF4-FFF2-40B4-BE49-F238E27FC236}">
                <a16:creationId xmlns:a16="http://schemas.microsoft.com/office/drawing/2014/main" id="{5EFB58BA-1393-43D2-99B7-1BAAAB77CB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150" y="0"/>
            <a:ext cx="47101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2973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s_Second_Run_0030_a">
            <a:extLst>
              <a:ext uri="{FF2B5EF4-FFF2-40B4-BE49-F238E27FC236}">
                <a16:creationId xmlns:a16="http://schemas.microsoft.com/office/drawing/2014/main" id="{384C1B61-88CD-4A04-80E1-DA72F668F9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" y="0"/>
            <a:ext cx="10094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2994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s_Second_Run_0032_a">
            <a:extLst>
              <a:ext uri="{FF2B5EF4-FFF2-40B4-BE49-F238E27FC236}">
                <a16:creationId xmlns:a16="http://schemas.microsoft.com/office/drawing/2014/main" id="{3A158CB5-B987-4701-BB91-C4B2B653BB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763" y="0"/>
            <a:ext cx="5322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3710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s_Second_Run_0033_a">
            <a:extLst>
              <a:ext uri="{FF2B5EF4-FFF2-40B4-BE49-F238E27FC236}">
                <a16:creationId xmlns:a16="http://schemas.microsoft.com/office/drawing/2014/main" id="{65D237C7-FB3F-424F-A9ED-9EACB6CBD5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788" y="0"/>
            <a:ext cx="9748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758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s_Second_Run_0034_a">
            <a:extLst>
              <a:ext uri="{FF2B5EF4-FFF2-40B4-BE49-F238E27FC236}">
                <a16:creationId xmlns:a16="http://schemas.microsoft.com/office/drawing/2014/main" id="{5CAC97C3-374F-4461-B175-234D492E9C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063" y="0"/>
            <a:ext cx="4587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3886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s_Second_Run_0038_a">
            <a:extLst>
              <a:ext uri="{FF2B5EF4-FFF2-40B4-BE49-F238E27FC236}">
                <a16:creationId xmlns:a16="http://schemas.microsoft.com/office/drawing/2014/main" id="{54D27421-504C-4549-AF01-427AF4AA67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75" y="0"/>
            <a:ext cx="10179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5162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s_Folder_0001_a">
            <a:extLst>
              <a:ext uri="{FF2B5EF4-FFF2-40B4-BE49-F238E27FC236}">
                <a16:creationId xmlns:a16="http://schemas.microsoft.com/office/drawing/2014/main" id="{4037F145-63DB-4E9F-81EE-15B97CFC2F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363" y="0"/>
            <a:ext cx="6899275" cy="6858000"/>
          </a:xfrm>
          <a:prstGeom prst="rect">
            <a:avLst/>
          </a:prstGeom>
          <a:effectLst>
            <a:softEdge rad="444500"/>
          </a:effectLst>
        </p:spPr>
      </p:pic>
    </p:spTree>
    <p:extLst>
      <p:ext uri="{BB962C8B-B14F-4D97-AF65-F5344CB8AC3E}">
        <p14:creationId xmlns:p14="http://schemas.microsoft.com/office/powerpoint/2010/main" val="21852121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s_Second_Run_0040_a">
            <a:extLst>
              <a:ext uri="{FF2B5EF4-FFF2-40B4-BE49-F238E27FC236}">
                <a16:creationId xmlns:a16="http://schemas.microsoft.com/office/drawing/2014/main" id="{5042D1C1-1A0B-4B76-B930-30E55E665F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838" y="0"/>
            <a:ext cx="4632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341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velope_0031_a">
            <a:extLst>
              <a:ext uri="{FF2B5EF4-FFF2-40B4-BE49-F238E27FC236}">
                <a16:creationId xmlns:a16="http://schemas.microsoft.com/office/drawing/2014/main" id="{A6EB1EE7-ABF8-486B-9F03-9CE3921142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588" y="0"/>
            <a:ext cx="4822825" cy="6858000"/>
          </a:xfrm>
          <a:prstGeom prst="rect">
            <a:avLst/>
          </a:prstGeom>
          <a:effectLst>
            <a:softEdge rad="444500"/>
          </a:effectLst>
        </p:spPr>
      </p:pic>
    </p:spTree>
    <p:extLst>
      <p:ext uri="{BB962C8B-B14F-4D97-AF65-F5344CB8AC3E}">
        <p14:creationId xmlns:p14="http://schemas.microsoft.com/office/powerpoint/2010/main" val="7888062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s_Second_Run_0041_a">
            <a:extLst>
              <a:ext uri="{FF2B5EF4-FFF2-40B4-BE49-F238E27FC236}">
                <a16:creationId xmlns:a16="http://schemas.microsoft.com/office/drawing/2014/main" id="{CD779CA6-1990-45D3-AF11-4E5C00573A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75" y="0"/>
            <a:ext cx="101266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614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s_Second_Run_0042_a">
            <a:extLst>
              <a:ext uri="{FF2B5EF4-FFF2-40B4-BE49-F238E27FC236}">
                <a16:creationId xmlns:a16="http://schemas.microsoft.com/office/drawing/2014/main" id="{7B066055-5A0A-43C5-9A47-CADA606848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25" y="0"/>
            <a:ext cx="10039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9413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s_Second_Run_0047_a">
            <a:extLst>
              <a:ext uri="{FF2B5EF4-FFF2-40B4-BE49-F238E27FC236}">
                <a16:creationId xmlns:a16="http://schemas.microsoft.com/office/drawing/2014/main" id="{D33A99C5-53B2-4403-9C5A-8114AA974C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850" y="0"/>
            <a:ext cx="6718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7123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s_Second_Run_0048_a">
            <a:extLst>
              <a:ext uri="{FF2B5EF4-FFF2-40B4-BE49-F238E27FC236}">
                <a16:creationId xmlns:a16="http://schemas.microsoft.com/office/drawing/2014/main" id="{D8F56B00-E1D1-4645-B61A-382D947A58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775" y="0"/>
            <a:ext cx="4868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26601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s_Second_Run_0049_a">
            <a:extLst>
              <a:ext uri="{FF2B5EF4-FFF2-40B4-BE49-F238E27FC236}">
                <a16:creationId xmlns:a16="http://schemas.microsoft.com/office/drawing/2014/main" id="{3E0DF440-4B5A-4E5E-A713-A38803DD45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75" y="0"/>
            <a:ext cx="10279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8264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s_Second_Run_0050_a">
            <a:extLst>
              <a:ext uri="{FF2B5EF4-FFF2-40B4-BE49-F238E27FC236}">
                <a16:creationId xmlns:a16="http://schemas.microsoft.com/office/drawing/2014/main" id="{F872F7CD-2D63-4392-9761-00084E7BA2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" y="0"/>
            <a:ext cx="10526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00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s_Second_Run_0051_a">
            <a:extLst>
              <a:ext uri="{FF2B5EF4-FFF2-40B4-BE49-F238E27FC236}">
                <a16:creationId xmlns:a16="http://schemas.microsoft.com/office/drawing/2014/main" id="{14B9A1C9-1803-4E7C-872D-717C31B2D0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0"/>
            <a:ext cx="10185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3757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s_Second_Run_0053_a">
            <a:extLst>
              <a:ext uri="{FF2B5EF4-FFF2-40B4-BE49-F238E27FC236}">
                <a16:creationId xmlns:a16="http://schemas.microsoft.com/office/drawing/2014/main" id="{B406B37D-3E43-487A-BD23-6F50AE7A0B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38" y="0"/>
            <a:ext cx="10017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79648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s_Second_Run_0054_a">
            <a:extLst>
              <a:ext uri="{FF2B5EF4-FFF2-40B4-BE49-F238E27FC236}">
                <a16:creationId xmlns:a16="http://schemas.microsoft.com/office/drawing/2014/main" id="{2B936592-E77F-4B9A-8D8D-184472B5C6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488" y="0"/>
            <a:ext cx="4645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7093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s_Second_Run_0059_a">
            <a:extLst>
              <a:ext uri="{FF2B5EF4-FFF2-40B4-BE49-F238E27FC236}">
                <a16:creationId xmlns:a16="http://schemas.microsoft.com/office/drawing/2014/main" id="{B6AC53AD-28DA-44C2-BEF1-6B56F4BF98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5" y="0"/>
            <a:ext cx="10228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214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gnal-2024-04-26-06-18-04-918">
            <a:extLst>
              <a:ext uri="{FF2B5EF4-FFF2-40B4-BE49-F238E27FC236}">
                <a16:creationId xmlns:a16="http://schemas.microsoft.com/office/drawing/2014/main" id="{F4891548-DD12-4BDE-A679-79B0768A50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263" y="0"/>
            <a:ext cx="5197475" cy="6858000"/>
          </a:xfrm>
          <a:prstGeom prst="rect">
            <a:avLst/>
          </a:prstGeom>
          <a:effectLst>
            <a:softEdge rad="444500"/>
          </a:effectLst>
        </p:spPr>
      </p:pic>
    </p:spTree>
    <p:extLst>
      <p:ext uri="{BB962C8B-B14F-4D97-AF65-F5344CB8AC3E}">
        <p14:creationId xmlns:p14="http://schemas.microsoft.com/office/powerpoint/2010/main" val="113350869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s_Second_Run_0060_a">
            <a:extLst>
              <a:ext uri="{FF2B5EF4-FFF2-40B4-BE49-F238E27FC236}">
                <a16:creationId xmlns:a16="http://schemas.microsoft.com/office/drawing/2014/main" id="{74F5A6ED-66A4-4C78-886C-814C427323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950" y="0"/>
            <a:ext cx="4610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3375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s_Second_Run_0061_a">
            <a:extLst>
              <a:ext uri="{FF2B5EF4-FFF2-40B4-BE49-F238E27FC236}">
                <a16:creationId xmlns:a16="http://schemas.microsoft.com/office/drawing/2014/main" id="{80319BF7-A2FD-4C4B-9613-D156F1F70E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363" y="0"/>
            <a:ext cx="4613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54519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s_Second_Run_0064_a">
            <a:extLst>
              <a:ext uri="{FF2B5EF4-FFF2-40B4-BE49-F238E27FC236}">
                <a16:creationId xmlns:a16="http://schemas.microsoft.com/office/drawing/2014/main" id="{1ACF0CA8-E883-4878-B982-C9D9FB5527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25" y="0"/>
            <a:ext cx="48561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97001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s_Second_Run_0084_a">
            <a:extLst>
              <a:ext uri="{FF2B5EF4-FFF2-40B4-BE49-F238E27FC236}">
                <a16:creationId xmlns:a16="http://schemas.microsoft.com/office/drawing/2014/main" id="{F76F381A-6F3E-4408-8F7B-E824319E0D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025" y="0"/>
            <a:ext cx="4679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25315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s_Second_Run_0086_a">
            <a:extLst>
              <a:ext uri="{FF2B5EF4-FFF2-40B4-BE49-F238E27FC236}">
                <a16:creationId xmlns:a16="http://schemas.microsoft.com/office/drawing/2014/main" id="{90D4D752-5EF6-4380-9B54-78BB2AD916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425" y="0"/>
            <a:ext cx="10217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01123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s_Second_Run_0091_a">
            <a:extLst>
              <a:ext uri="{FF2B5EF4-FFF2-40B4-BE49-F238E27FC236}">
                <a16:creationId xmlns:a16="http://schemas.microsoft.com/office/drawing/2014/main" id="{E9CFF99A-445C-4CBE-A900-3A848941FD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50" y="0"/>
            <a:ext cx="10121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67966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s_Second_Run_0092_a">
            <a:extLst>
              <a:ext uri="{FF2B5EF4-FFF2-40B4-BE49-F238E27FC236}">
                <a16:creationId xmlns:a16="http://schemas.microsoft.com/office/drawing/2014/main" id="{EAB1366D-AFA9-4221-AEFE-7932F7ADB5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550" y="0"/>
            <a:ext cx="5422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79524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s_Second_Run_0093_a">
            <a:extLst>
              <a:ext uri="{FF2B5EF4-FFF2-40B4-BE49-F238E27FC236}">
                <a16:creationId xmlns:a16="http://schemas.microsoft.com/office/drawing/2014/main" id="{05319DE8-13A6-43C1-8BA7-5111D16100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13" y="0"/>
            <a:ext cx="10059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74572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s_Second_Run_0094_a">
            <a:extLst>
              <a:ext uri="{FF2B5EF4-FFF2-40B4-BE49-F238E27FC236}">
                <a16:creationId xmlns:a16="http://schemas.microsoft.com/office/drawing/2014/main" id="{C62B08F3-9F4C-4F84-A9DD-3CE6CBAEB6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488" y="0"/>
            <a:ext cx="46434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15603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s_Second_Run_0095_a">
            <a:extLst>
              <a:ext uri="{FF2B5EF4-FFF2-40B4-BE49-F238E27FC236}">
                <a16:creationId xmlns:a16="http://schemas.microsoft.com/office/drawing/2014/main" id="{B53BFB9E-E647-4D23-9522-418E9FFF38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138" y="0"/>
            <a:ext cx="56737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0896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velope_0032_a">
            <a:extLst>
              <a:ext uri="{FF2B5EF4-FFF2-40B4-BE49-F238E27FC236}">
                <a16:creationId xmlns:a16="http://schemas.microsoft.com/office/drawing/2014/main" id="{F8C50280-680E-47B9-9EF5-F7F007504B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163" y="0"/>
            <a:ext cx="6796087" cy="6858000"/>
          </a:xfrm>
          <a:prstGeom prst="rect">
            <a:avLst/>
          </a:prstGeom>
          <a:effectLst>
            <a:softEdge rad="444500"/>
          </a:effectLst>
        </p:spPr>
      </p:pic>
    </p:spTree>
    <p:extLst>
      <p:ext uri="{BB962C8B-B14F-4D97-AF65-F5344CB8AC3E}">
        <p14:creationId xmlns:p14="http://schemas.microsoft.com/office/powerpoint/2010/main" val="299479199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s_Second_Run_0109_a">
            <a:extLst>
              <a:ext uri="{FF2B5EF4-FFF2-40B4-BE49-F238E27FC236}">
                <a16:creationId xmlns:a16="http://schemas.microsoft.com/office/drawing/2014/main" id="{78F7628A-BC50-4DDA-8B68-70678B271C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50" y="0"/>
            <a:ext cx="10121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99572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s_Second_Run_0111_a">
            <a:extLst>
              <a:ext uri="{FF2B5EF4-FFF2-40B4-BE49-F238E27FC236}">
                <a16:creationId xmlns:a16="http://schemas.microsoft.com/office/drawing/2014/main" id="{069113CE-F008-4B8F-BCCB-79363D0663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0"/>
            <a:ext cx="10056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1405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s_Second_Run_0115_a">
            <a:extLst>
              <a:ext uri="{FF2B5EF4-FFF2-40B4-BE49-F238E27FC236}">
                <a16:creationId xmlns:a16="http://schemas.microsoft.com/office/drawing/2014/main" id="{ED7B965D-A923-4902-96ED-312013D490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25" y="0"/>
            <a:ext cx="10293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07764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s_Second_Run_0119_a">
            <a:extLst>
              <a:ext uri="{FF2B5EF4-FFF2-40B4-BE49-F238E27FC236}">
                <a16:creationId xmlns:a16="http://schemas.microsoft.com/office/drawing/2014/main" id="{50B6C618-D3B0-4637-856C-01805A0CC9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" y="0"/>
            <a:ext cx="10094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02577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s_Second_Run_0120_a">
            <a:extLst>
              <a:ext uri="{FF2B5EF4-FFF2-40B4-BE49-F238E27FC236}">
                <a16:creationId xmlns:a16="http://schemas.microsoft.com/office/drawing/2014/main" id="{B8A3CBEA-6828-4627-8020-3DE35B5E89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950" y="0"/>
            <a:ext cx="4610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98868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s_Second_Run_0125_a">
            <a:extLst>
              <a:ext uri="{FF2B5EF4-FFF2-40B4-BE49-F238E27FC236}">
                <a16:creationId xmlns:a16="http://schemas.microsoft.com/office/drawing/2014/main" id="{C955B9B3-F285-4BE8-BEAA-3C53DE6E8D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00" y="0"/>
            <a:ext cx="46466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78759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s_Second_Run_0126_a">
            <a:extLst>
              <a:ext uri="{FF2B5EF4-FFF2-40B4-BE49-F238E27FC236}">
                <a16:creationId xmlns:a16="http://schemas.microsoft.com/office/drawing/2014/main" id="{967C61A3-F9E6-42E8-9E74-D40073A6C9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88" y="0"/>
            <a:ext cx="10156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25829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s_Second_Run_0127_a">
            <a:extLst>
              <a:ext uri="{FF2B5EF4-FFF2-40B4-BE49-F238E27FC236}">
                <a16:creationId xmlns:a16="http://schemas.microsoft.com/office/drawing/2014/main" id="{5FDC5032-0C76-400E-82D3-2336E2877C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375" y="0"/>
            <a:ext cx="4667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05107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s_Second_Run_0129_a">
            <a:extLst>
              <a:ext uri="{FF2B5EF4-FFF2-40B4-BE49-F238E27FC236}">
                <a16:creationId xmlns:a16="http://schemas.microsoft.com/office/drawing/2014/main" id="{B251FFC5-6803-413F-A1E8-1651ED0EB7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0" y="0"/>
            <a:ext cx="100441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564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s_Second_Run_0130_a">
            <a:extLst>
              <a:ext uri="{FF2B5EF4-FFF2-40B4-BE49-F238E27FC236}">
                <a16:creationId xmlns:a16="http://schemas.microsoft.com/office/drawing/2014/main" id="{4598A811-8206-4AB3-A01E-156607AA99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13" y="0"/>
            <a:ext cx="10186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260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s_Second_Run_0007_a">
            <a:extLst>
              <a:ext uri="{FF2B5EF4-FFF2-40B4-BE49-F238E27FC236}">
                <a16:creationId xmlns:a16="http://schemas.microsoft.com/office/drawing/2014/main" id="{CBD86EAE-615E-48DA-9713-2DBBED49AC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700" y="0"/>
            <a:ext cx="6831013" cy="6858000"/>
          </a:xfrm>
          <a:prstGeom prst="rect">
            <a:avLst/>
          </a:prstGeom>
          <a:effectLst>
            <a:softEdge rad="444500"/>
          </a:effectLst>
        </p:spPr>
      </p:pic>
    </p:spTree>
    <p:extLst>
      <p:ext uri="{BB962C8B-B14F-4D97-AF65-F5344CB8AC3E}">
        <p14:creationId xmlns:p14="http://schemas.microsoft.com/office/powerpoint/2010/main" val="381875456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s_Second_Run_0131_a">
            <a:extLst>
              <a:ext uri="{FF2B5EF4-FFF2-40B4-BE49-F238E27FC236}">
                <a16:creationId xmlns:a16="http://schemas.microsoft.com/office/drawing/2014/main" id="{F472005C-1247-4284-92CD-59BF477D10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00" y="0"/>
            <a:ext cx="10083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15764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s_Second_Run_0133_a">
            <a:extLst>
              <a:ext uri="{FF2B5EF4-FFF2-40B4-BE49-F238E27FC236}">
                <a16:creationId xmlns:a16="http://schemas.microsoft.com/office/drawing/2014/main" id="{C8051932-79D9-4B3A-8B40-F8B46B231A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0"/>
            <a:ext cx="101330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37672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s_Second_Run_0134_a">
            <a:extLst>
              <a:ext uri="{FF2B5EF4-FFF2-40B4-BE49-F238E27FC236}">
                <a16:creationId xmlns:a16="http://schemas.microsoft.com/office/drawing/2014/main" id="{3C49C757-DCB9-48E6-A49B-FF087E156A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76317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s_Second_Run_0135_a">
            <a:extLst>
              <a:ext uri="{FF2B5EF4-FFF2-40B4-BE49-F238E27FC236}">
                <a16:creationId xmlns:a16="http://schemas.microsoft.com/office/drawing/2014/main" id="{AFD3B9DB-CB8A-4A96-A4CA-106D15D937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971550"/>
            <a:ext cx="6856413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84998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s_Second_Run_0136_a">
            <a:extLst>
              <a:ext uri="{FF2B5EF4-FFF2-40B4-BE49-F238E27FC236}">
                <a16:creationId xmlns:a16="http://schemas.microsoft.com/office/drawing/2014/main" id="{7AC25FB4-DA77-488F-816A-78D1CD6B0C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638" y="0"/>
            <a:ext cx="9609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19848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s_Second_Run_0138_a">
            <a:extLst>
              <a:ext uri="{FF2B5EF4-FFF2-40B4-BE49-F238E27FC236}">
                <a16:creationId xmlns:a16="http://schemas.microsoft.com/office/drawing/2014/main" id="{64C1448C-72A1-4CFD-8399-420965D48B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213" y="0"/>
            <a:ext cx="9553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38947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s_Second_Run_0144_a">
            <a:extLst>
              <a:ext uri="{FF2B5EF4-FFF2-40B4-BE49-F238E27FC236}">
                <a16:creationId xmlns:a16="http://schemas.microsoft.com/office/drawing/2014/main" id="{0F06B6DB-DA3A-4E5C-AC50-B588D5109D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138" y="0"/>
            <a:ext cx="66897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94923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s_Second_Run_0145_a">
            <a:extLst>
              <a:ext uri="{FF2B5EF4-FFF2-40B4-BE49-F238E27FC236}">
                <a16:creationId xmlns:a16="http://schemas.microsoft.com/office/drawing/2014/main" id="{F73500B0-6E91-4C34-AF7E-3410264CE3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88" y="0"/>
            <a:ext cx="102060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04734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s_Second_Run_0147_a">
            <a:extLst>
              <a:ext uri="{FF2B5EF4-FFF2-40B4-BE49-F238E27FC236}">
                <a16:creationId xmlns:a16="http://schemas.microsoft.com/office/drawing/2014/main" id="{44E6C2D7-34FB-4951-BC7C-E8C3242821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0"/>
            <a:ext cx="10185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9300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s_Second_Run_0153_a">
            <a:extLst>
              <a:ext uri="{FF2B5EF4-FFF2-40B4-BE49-F238E27FC236}">
                <a16:creationId xmlns:a16="http://schemas.microsoft.com/office/drawing/2014/main" id="{F0901661-62D6-411F-92AB-BD192D5590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538" y="0"/>
            <a:ext cx="48593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765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s_Second_Run_0046_a">
            <a:extLst>
              <a:ext uri="{FF2B5EF4-FFF2-40B4-BE49-F238E27FC236}">
                <a16:creationId xmlns:a16="http://schemas.microsoft.com/office/drawing/2014/main" id="{FED99E05-7CCD-43DF-B436-C9E541346B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938" y="0"/>
            <a:ext cx="6586537" cy="6858000"/>
          </a:xfrm>
          <a:prstGeom prst="rect">
            <a:avLst/>
          </a:prstGeom>
          <a:effectLst>
            <a:softEdge rad="444500"/>
          </a:effectLst>
        </p:spPr>
      </p:pic>
    </p:spTree>
    <p:extLst>
      <p:ext uri="{BB962C8B-B14F-4D97-AF65-F5344CB8AC3E}">
        <p14:creationId xmlns:p14="http://schemas.microsoft.com/office/powerpoint/2010/main" val="25428150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s_Second_Run_0154_a">
            <a:extLst>
              <a:ext uri="{FF2B5EF4-FFF2-40B4-BE49-F238E27FC236}">
                <a16:creationId xmlns:a16="http://schemas.microsoft.com/office/drawing/2014/main" id="{C1FCD7FA-BC53-4C7D-8E43-C189AAFCC7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688" y="0"/>
            <a:ext cx="47450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14567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s_Second_Run_0155_a">
            <a:extLst>
              <a:ext uri="{FF2B5EF4-FFF2-40B4-BE49-F238E27FC236}">
                <a16:creationId xmlns:a16="http://schemas.microsoft.com/office/drawing/2014/main" id="{EC77BC1A-B33D-4DC9-8A1E-2953358352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613" y="0"/>
            <a:ext cx="46767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5043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s_Second_Run_0164_a">
            <a:extLst>
              <a:ext uri="{FF2B5EF4-FFF2-40B4-BE49-F238E27FC236}">
                <a16:creationId xmlns:a16="http://schemas.microsoft.com/office/drawing/2014/main" id="{DCBB1C0C-92E7-4A85-B181-76927B3678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13" y="0"/>
            <a:ext cx="10059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52929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s_Second_Run_0180_a">
            <a:extLst>
              <a:ext uri="{FF2B5EF4-FFF2-40B4-BE49-F238E27FC236}">
                <a16:creationId xmlns:a16="http://schemas.microsoft.com/office/drawing/2014/main" id="{4214CED1-1EAD-4D29-BCB7-12DD543E8F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75" y="0"/>
            <a:ext cx="10280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19311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s_Second_Run_0181_a">
            <a:extLst>
              <a:ext uri="{FF2B5EF4-FFF2-40B4-BE49-F238E27FC236}">
                <a16:creationId xmlns:a16="http://schemas.microsoft.com/office/drawing/2014/main" id="{4C070663-FB25-4225-8918-6264913A62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13" y="0"/>
            <a:ext cx="10086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65450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s_Second_Run_0182_a">
            <a:extLst>
              <a:ext uri="{FF2B5EF4-FFF2-40B4-BE49-F238E27FC236}">
                <a16:creationId xmlns:a16="http://schemas.microsoft.com/office/drawing/2014/main" id="{F6FEB129-5AB5-4C33-A6BE-AB1D5F66C5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75" y="0"/>
            <a:ext cx="10202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87131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s_Trisha_0002_a">
            <a:extLst>
              <a:ext uri="{FF2B5EF4-FFF2-40B4-BE49-F238E27FC236}">
                <a16:creationId xmlns:a16="http://schemas.microsoft.com/office/drawing/2014/main" id="{65CE53ED-8F93-4999-B066-9A8C3957EC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971550"/>
            <a:ext cx="6856413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83650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s_Trisha_0003_a">
            <a:extLst>
              <a:ext uri="{FF2B5EF4-FFF2-40B4-BE49-F238E27FC236}">
                <a16:creationId xmlns:a16="http://schemas.microsoft.com/office/drawing/2014/main" id="{47D039DA-CDEE-479F-8202-C1D22B8A85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063" y="0"/>
            <a:ext cx="6619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93321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s_Trisha_0004_a">
            <a:extLst>
              <a:ext uri="{FF2B5EF4-FFF2-40B4-BE49-F238E27FC236}">
                <a16:creationId xmlns:a16="http://schemas.microsoft.com/office/drawing/2014/main" id="{E85BCD67-1C24-483F-99DC-8290F0A53D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1071563"/>
            <a:ext cx="6858000" cy="47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33341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s_Trisha_0009_a">
            <a:extLst>
              <a:ext uri="{FF2B5EF4-FFF2-40B4-BE49-F238E27FC236}">
                <a16:creationId xmlns:a16="http://schemas.microsoft.com/office/drawing/2014/main" id="{BF410F57-666F-4D33-9204-D49CFF14E3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150" y="0"/>
            <a:ext cx="67421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550293"/>
      </p:ext>
    </p:extLst>
  </p:cSld>
  <p:clrMapOvr>
    <a:masterClrMapping/>
  </p:clrMapOvr>
</p:sld>
</file>

<file path=ppt/theme/theme1.xml><?xml version="1.0" encoding="utf-8"?>
<a:theme xmlns:a="http://schemas.openxmlformats.org/drawingml/2006/main" name="Watercolor Theme">
  <a:themeElements>
    <a:clrScheme name="Watercolor Wedding">
      <a:dk1>
        <a:srgbClr val="818B8A"/>
      </a:dk1>
      <a:lt1>
        <a:srgbClr val="FFFFFF"/>
      </a:lt1>
      <a:dk2>
        <a:srgbClr val="17A1AB"/>
      </a:dk2>
      <a:lt2>
        <a:srgbClr val="D6D5D5"/>
      </a:lt2>
      <a:accent1>
        <a:srgbClr val="0C4A80"/>
      </a:accent1>
      <a:accent2>
        <a:srgbClr val="0D6397"/>
      </a:accent2>
      <a:accent3>
        <a:srgbClr val="1E83A9"/>
      </a:accent3>
      <a:accent4>
        <a:srgbClr val="478FB1"/>
      </a:accent4>
      <a:accent5>
        <a:srgbClr val="8CB8D1"/>
      </a:accent5>
      <a:accent6>
        <a:srgbClr val="C9E6F1"/>
      </a:accent6>
      <a:hlink>
        <a:srgbClr val="0000FF"/>
      </a:hlink>
      <a:folHlink>
        <a:srgbClr val="FF00FF"/>
      </a:folHlink>
    </a:clrScheme>
    <a:fontScheme name="_Water color Wash 2">
      <a:majorFont>
        <a:latin typeface="Franklin Gothic Medium Cond"/>
        <a:ea typeface="Gill Sans"/>
        <a:cs typeface="Gill Sans"/>
      </a:majorFont>
      <a:minorFont>
        <a:latin typeface="Franklin Gothic Book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tf89974180_win32_fixed" id="{3E39A606-DC4A-4EBE-B7E1-AC7198B8B0B2}" vid="{DB00AA8F-3B20-41D1-8DD0-B956582763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</Template>
  <TotalTime>37</TotalTime>
  <Words>0</Words>
  <Application>Microsoft Office PowerPoint</Application>
  <PresentationFormat>Widescreen</PresentationFormat>
  <Paragraphs>0</Paragraphs>
  <Slides>153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153</vt:i4>
      </vt:variant>
    </vt:vector>
  </HeadingPairs>
  <TitlesOfParts>
    <vt:vector size="159" baseType="lpstr">
      <vt:lpstr>Arial</vt:lpstr>
      <vt:lpstr>Franklin Gothic Book</vt:lpstr>
      <vt:lpstr>Franklin Gothic Demi</vt:lpstr>
      <vt:lpstr>Franklin Gothic Medium Cond</vt:lpstr>
      <vt:lpstr>Gill Sans</vt:lpstr>
      <vt:lpstr>Watercolor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Cummings, Sam</dc:creator>
  <cp:lastModifiedBy>Cummings, Sam</cp:lastModifiedBy>
  <cp:revision>1</cp:revision>
  <dcterms:created xsi:type="dcterms:W3CDTF">2024-04-27T02:29:37Z</dcterms:created>
  <dcterms:modified xsi:type="dcterms:W3CDTF">2024-04-27T03:07:26Z</dcterms:modified>
</cp:coreProperties>
</file>